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93D57-1A37-48DE-A4DC-99B2544FB6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03F6A4C-E8F1-41A5-872D-D83DE200538C}">
      <dgm:prSet/>
      <dgm:spPr/>
      <dgm:t>
        <a:bodyPr/>
        <a:lstStyle/>
        <a:p>
          <a:r>
            <a:rPr lang="en-US"/>
            <a:t>It</a:t>
          </a:r>
          <a:r>
            <a:rPr lang="en-CA"/>
            <a:t> provides a focus for your project</a:t>
          </a:r>
          <a:endParaRPr lang="en-US"/>
        </a:p>
      </dgm:t>
    </dgm:pt>
    <dgm:pt modelId="{5578E960-637F-4F13-B695-703024AFC220}" type="parTrans" cxnId="{747E9B96-4EFF-4BEC-A23D-24C5AF78AF3E}">
      <dgm:prSet/>
      <dgm:spPr/>
      <dgm:t>
        <a:bodyPr/>
        <a:lstStyle/>
        <a:p>
          <a:endParaRPr lang="en-US"/>
        </a:p>
      </dgm:t>
    </dgm:pt>
    <dgm:pt modelId="{40248E5B-825F-4BE1-898C-F0011649C598}" type="sibTrans" cxnId="{747E9B96-4EFF-4BEC-A23D-24C5AF78AF3E}">
      <dgm:prSet/>
      <dgm:spPr/>
      <dgm:t>
        <a:bodyPr/>
        <a:lstStyle/>
        <a:p>
          <a:endParaRPr lang="en-US"/>
        </a:p>
      </dgm:t>
    </dgm:pt>
    <dgm:pt modelId="{D83DB008-3707-4751-AA49-4F04E4E65365}">
      <dgm:prSet/>
      <dgm:spPr/>
      <dgm:t>
        <a:bodyPr/>
        <a:lstStyle/>
        <a:p>
          <a:r>
            <a:rPr lang="en-CA"/>
            <a:t>It sets boundaries to help you figure out what to research</a:t>
          </a:r>
          <a:endParaRPr lang="en-US"/>
        </a:p>
      </dgm:t>
    </dgm:pt>
    <dgm:pt modelId="{585814E9-B731-41DC-89F2-04725BB337C1}" type="parTrans" cxnId="{464E070D-8DB8-4B2C-9E98-BF878F416C90}">
      <dgm:prSet/>
      <dgm:spPr/>
      <dgm:t>
        <a:bodyPr/>
        <a:lstStyle/>
        <a:p>
          <a:endParaRPr lang="en-US"/>
        </a:p>
      </dgm:t>
    </dgm:pt>
    <dgm:pt modelId="{40E95A7A-62F5-4EDA-9F82-8D931EA098B4}" type="sibTrans" cxnId="{464E070D-8DB8-4B2C-9E98-BF878F416C90}">
      <dgm:prSet/>
      <dgm:spPr/>
      <dgm:t>
        <a:bodyPr/>
        <a:lstStyle/>
        <a:p>
          <a:endParaRPr lang="en-US"/>
        </a:p>
      </dgm:t>
    </dgm:pt>
    <dgm:pt modelId="{74D53E6A-2439-4B33-87BC-97DCDC6828E9}">
      <dgm:prSet/>
      <dgm:spPr/>
      <dgm:t>
        <a:bodyPr/>
        <a:lstStyle/>
        <a:p>
          <a:r>
            <a:rPr lang="en-CA"/>
            <a:t>A genuinely puzzling question helps you be curious and motivate</a:t>
          </a:r>
          <a:endParaRPr lang="en-US"/>
        </a:p>
      </dgm:t>
    </dgm:pt>
    <dgm:pt modelId="{10B3E96D-46DF-4675-BD37-6817D2243842}" type="parTrans" cxnId="{D7185443-A393-43C9-AC51-267182D4731F}">
      <dgm:prSet/>
      <dgm:spPr/>
      <dgm:t>
        <a:bodyPr/>
        <a:lstStyle/>
        <a:p>
          <a:endParaRPr lang="en-US"/>
        </a:p>
      </dgm:t>
    </dgm:pt>
    <dgm:pt modelId="{C7CE6C6E-6154-4022-A224-9B46571CB628}" type="sibTrans" cxnId="{D7185443-A393-43C9-AC51-267182D4731F}">
      <dgm:prSet/>
      <dgm:spPr/>
      <dgm:t>
        <a:bodyPr/>
        <a:lstStyle/>
        <a:p>
          <a:endParaRPr lang="en-US"/>
        </a:p>
      </dgm:t>
    </dgm:pt>
    <dgm:pt modelId="{E01FCD35-7A0B-4401-A143-8AE1BFB28906}" type="pres">
      <dgm:prSet presAssocID="{AB593D57-1A37-48DE-A4DC-99B2544FB621}" presName="root" presStyleCnt="0">
        <dgm:presLayoutVars>
          <dgm:dir/>
          <dgm:resizeHandles val="exact"/>
        </dgm:presLayoutVars>
      </dgm:prSet>
      <dgm:spPr/>
    </dgm:pt>
    <dgm:pt modelId="{5F8917AC-9A2C-418A-B295-9C946E7ABF0C}" type="pres">
      <dgm:prSet presAssocID="{103F6A4C-E8F1-41A5-872D-D83DE200538C}" presName="compNode" presStyleCnt="0"/>
      <dgm:spPr/>
    </dgm:pt>
    <dgm:pt modelId="{E60A51E4-90D4-41CA-87B5-3CAD60911A0E}" type="pres">
      <dgm:prSet presAssocID="{103F6A4C-E8F1-41A5-872D-D83DE200538C}" presName="bgRect" presStyleLbl="bgShp" presStyleIdx="0" presStyleCnt="3"/>
      <dgm:spPr/>
    </dgm:pt>
    <dgm:pt modelId="{1B39D867-58BF-4A0A-8493-D67266EF5C9D}" type="pres">
      <dgm:prSet presAssocID="{103F6A4C-E8F1-41A5-872D-D83DE20053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D6223CA9-3DD7-463B-A1A3-924A4B0F1E27}" type="pres">
      <dgm:prSet presAssocID="{103F6A4C-E8F1-41A5-872D-D83DE200538C}" presName="spaceRect" presStyleCnt="0"/>
      <dgm:spPr/>
    </dgm:pt>
    <dgm:pt modelId="{06520B56-CF01-4127-B713-116BFC843A2A}" type="pres">
      <dgm:prSet presAssocID="{103F6A4C-E8F1-41A5-872D-D83DE200538C}" presName="parTx" presStyleLbl="revTx" presStyleIdx="0" presStyleCnt="3">
        <dgm:presLayoutVars>
          <dgm:chMax val="0"/>
          <dgm:chPref val="0"/>
        </dgm:presLayoutVars>
      </dgm:prSet>
      <dgm:spPr/>
    </dgm:pt>
    <dgm:pt modelId="{25080BA8-C265-4698-B76B-6EF12CDD1501}" type="pres">
      <dgm:prSet presAssocID="{40248E5B-825F-4BE1-898C-F0011649C598}" presName="sibTrans" presStyleCnt="0"/>
      <dgm:spPr/>
    </dgm:pt>
    <dgm:pt modelId="{7E6B2BF4-EC91-4C47-BF32-3455417161FF}" type="pres">
      <dgm:prSet presAssocID="{D83DB008-3707-4751-AA49-4F04E4E65365}" presName="compNode" presStyleCnt="0"/>
      <dgm:spPr/>
    </dgm:pt>
    <dgm:pt modelId="{AFE9BA6F-1EF2-49B6-9825-4C5F68F0971B}" type="pres">
      <dgm:prSet presAssocID="{D83DB008-3707-4751-AA49-4F04E4E65365}" presName="bgRect" presStyleLbl="bgShp" presStyleIdx="1" presStyleCnt="3"/>
      <dgm:spPr/>
    </dgm:pt>
    <dgm:pt modelId="{F05210CE-DEC0-4DA9-A983-0D7C6C3F1C3F}" type="pres">
      <dgm:prSet presAssocID="{D83DB008-3707-4751-AA49-4F04E4E6536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4A9DFAC-8652-41E2-87C9-F1BCB9DDFBFC}" type="pres">
      <dgm:prSet presAssocID="{D83DB008-3707-4751-AA49-4F04E4E65365}" presName="spaceRect" presStyleCnt="0"/>
      <dgm:spPr/>
    </dgm:pt>
    <dgm:pt modelId="{683B963A-C18D-4BB2-A559-85643679E80F}" type="pres">
      <dgm:prSet presAssocID="{D83DB008-3707-4751-AA49-4F04E4E65365}" presName="parTx" presStyleLbl="revTx" presStyleIdx="1" presStyleCnt="3">
        <dgm:presLayoutVars>
          <dgm:chMax val="0"/>
          <dgm:chPref val="0"/>
        </dgm:presLayoutVars>
      </dgm:prSet>
      <dgm:spPr/>
    </dgm:pt>
    <dgm:pt modelId="{195383CA-40DC-4E2D-BAC4-6253B9002429}" type="pres">
      <dgm:prSet presAssocID="{40E95A7A-62F5-4EDA-9F82-8D931EA098B4}" presName="sibTrans" presStyleCnt="0"/>
      <dgm:spPr/>
    </dgm:pt>
    <dgm:pt modelId="{73B3AFE9-F26B-4426-8823-C0ACD84005A2}" type="pres">
      <dgm:prSet presAssocID="{74D53E6A-2439-4B33-87BC-97DCDC6828E9}" presName="compNode" presStyleCnt="0"/>
      <dgm:spPr/>
    </dgm:pt>
    <dgm:pt modelId="{BE0B0A26-8041-4461-BFF7-DA41E93E13C3}" type="pres">
      <dgm:prSet presAssocID="{74D53E6A-2439-4B33-87BC-97DCDC6828E9}" presName="bgRect" presStyleLbl="bgShp" presStyleIdx="2" presStyleCnt="3"/>
      <dgm:spPr/>
    </dgm:pt>
    <dgm:pt modelId="{1AE82A7B-3E67-488B-A5E6-94AEEDEA1BF3}" type="pres">
      <dgm:prSet presAssocID="{74D53E6A-2439-4B33-87BC-97DCDC6828E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A24C5254-79C6-4A2C-8B00-F5CB28941B19}" type="pres">
      <dgm:prSet presAssocID="{74D53E6A-2439-4B33-87BC-97DCDC6828E9}" presName="spaceRect" presStyleCnt="0"/>
      <dgm:spPr/>
    </dgm:pt>
    <dgm:pt modelId="{0C08BDDC-050B-45CF-AE74-88B59F1D90D3}" type="pres">
      <dgm:prSet presAssocID="{74D53E6A-2439-4B33-87BC-97DCDC6828E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64E070D-8DB8-4B2C-9E98-BF878F416C90}" srcId="{AB593D57-1A37-48DE-A4DC-99B2544FB621}" destId="{D83DB008-3707-4751-AA49-4F04E4E65365}" srcOrd="1" destOrd="0" parTransId="{585814E9-B731-41DC-89F2-04725BB337C1}" sibTransId="{40E95A7A-62F5-4EDA-9F82-8D931EA098B4}"/>
    <dgm:cxn modelId="{162D6B14-EC25-4A94-9885-82B878D995A8}" type="presOf" srcId="{103F6A4C-E8F1-41A5-872D-D83DE200538C}" destId="{06520B56-CF01-4127-B713-116BFC843A2A}" srcOrd="0" destOrd="0" presId="urn:microsoft.com/office/officeart/2018/2/layout/IconVerticalSolidList"/>
    <dgm:cxn modelId="{D7185443-A393-43C9-AC51-267182D4731F}" srcId="{AB593D57-1A37-48DE-A4DC-99B2544FB621}" destId="{74D53E6A-2439-4B33-87BC-97DCDC6828E9}" srcOrd="2" destOrd="0" parTransId="{10B3E96D-46DF-4675-BD37-6817D2243842}" sibTransId="{C7CE6C6E-6154-4022-A224-9B46571CB628}"/>
    <dgm:cxn modelId="{09251485-583F-462B-A392-F65D69A5F8F2}" type="presOf" srcId="{D83DB008-3707-4751-AA49-4F04E4E65365}" destId="{683B963A-C18D-4BB2-A559-85643679E80F}" srcOrd="0" destOrd="0" presId="urn:microsoft.com/office/officeart/2018/2/layout/IconVerticalSolidList"/>
    <dgm:cxn modelId="{747E9B96-4EFF-4BEC-A23D-24C5AF78AF3E}" srcId="{AB593D57-1A37-48DE-A4DC-99B2544FB621}" destId="{103F6A4C-E8F1-41A5-872D-D83DE200538C}" srcOrd="0" destOrd="0" parTransId="{5578E960-637F-4F13-B695-703024AFC220}" sibTransId="{40248E5B-825F-4BE1-898C-F0011649C598}"/>
    <dgm:cxn modelId="{F7CB1BD6-B032-4666-8FFC-77C553956D00}" type="presOf" srcId="{74D53E6A-2439-4B33-87BC-97DCDC6828E9}" destId="{0C08BDDC-050B-45CF-AE74-88B59F1D90D3}" srcOrd="0" destOrd="0" presId="urn:microsoft.com/office/officeart/2018/2/layout/IconVerticalSolidList"/>
    <dgm:cxn modelId="{8DD0C9E5-FCD6-44E3-A33D-BF2F9F61CBB6}" type="presOf" srcId="{AB593D57-1A37-48DE-A4DC-99B2544FB621}" destId="{E01FCD35-7A0B-4401-A143-8AE1BFB28906}" srcOrd="0" destOrd="0" presId="urn:microsoft.com/office/officeart/2018/2/layout/IconVerticalSolidList"/>
    <dgm:cxn modelId="{A6BFE61B-94D3-415B-8BBE-377098594E29}" type="presParOf" srcId="{E01FCD35-7A0B-4401-A143-8AE1BFB28906}" destId="{5F8917AC-9A2C-418A-B295-9C946E7ABF0C}" srcOrd="0" destOrd="0" presId="urn:microsoft.com/office/officeart/2018/2/layout/IconVerticalSolidList"/>
    <dgm:cxn modelId="{69B94580-8368-4EA8-9E40-19FAFE709002}" type="presParOf" srcId="{5F8917AC-9A2C-418A-B295-9C946E7ABF0C}" destId="{E60A51E4-90D4-41CA-87B5-3CAD60911A0E}" srcOrd="0" destOrd="0" presId="urn:microsoft.com/office/officeart/2018/2/layout/IconVerticalSolidList"/>
    <dgm:cxn modelId="{F4FD7108-46DA-4756-B4A1-F07F4C0C7CC9}" type="presParOf" srcId="{5F8917AC-9A2C-418A-B295-9C946E7ABF0C}" destId="{1B39D867-58BF-4A0A-8493-D67266EF5C9D}" srcOrd="1" destOrd="0" presId="urn:microsoft.com/office/officeart/2018/2/layout/IconVerticalSolidList"/>
    <dgm:cxn modelId="{A9C264ED-44A4-4823-AE62-A215CD7BF195}" type="presParOf" srcId="{5F8917AC-9A2C-418A-B295-9C946E7ABF0C}" destId="{D6223CA9-3DD7-463B-A1A3-924A4B0F1E27}" srcOrd="2" destOrd="0" presId="urn:microsoft.com/office/officeart/2018/2/layout/IconVerticalSolidList"/>
    <dgm:cxn modelId="{E4818A3D-6E80-4C33-B3C7-A544AE182EB6}" type="presParOf" srcId="{5F8917AC-9A2C-418A-B295-9C946E7ABF0C}" destId="{06520B56-CF01-4127-B713-116BFC843A2A}" srcOrd="3" destOrd="0" presId="urn:microsoft.com/office/officeart/2018/2/layout/IconVerticalSolidList"/>
    <dgm:cxn modelId="{8AC5ADFF-B28D-4D7D-9415-42774A52DB96}" type="presParOf" srcId="{E01FCD35-7A0B-4401-A143-8AE1BFB28906}" destId="{25080BA8-C265-4698-B76B-6EF12CDD1501}" srcOrd="1" destOrd="0" presId="urn:microsoft.com/office/officeart/2018/2/layout/IconVerticalSolidList"/>
    <dgm:cxn modelId="{514EA314-C77D-4380-98B5-78910938B2C1}" type="presParOf" srcId="{E01FCD35-7A0B-4401-A143-8AE1BFB28906}" destId="{7E6B2BF4-EC91-4C47-BF32-3455417161FF}" srcOrd="2" destOrd="0" presId="urn:microsoft.com/office/officeart/2018/2/layout/IconVerticalSolidList"/>
    <dgm:cxn modelId="{23A1C502-BD1B-499D-B745-4B7CAEDA4A3A}" type="presParOf" srcId="{7E6B2BF4-EC91-4C47-BF32-3455417161FF}" destId="{AFE9BA6F-1EF2-49B6-9825-4C5F68F0971B}" srcOrd="0" destOrd="0" presId="urn:microsoft.com/office/officeart/2018/2/layout/IconVerticalSolidList"/>
    <dgm:cxn modelId="{2D0A0C40-60A1-4EEF-92F9-2159AC85DB0F}" type="presParOf" srcId="{7E6B2BF4-EC91-4C47-BF32-3455417161FF}" destId="{F05210CE-DEC0-4DA9-A983-0D7C6C3F1C3F}" srcOrd="1" destOrd="0" presId="urn:microsoft.com/office/officeart/2018/2/layout/IconVerticalSolidList"/>
    <dgm:cxn modelId="{2EAEA562-D6CD-4BCC-A561-E986F648FBCD}" type="presParOf" srcId="{7E6B2BF4-EC91-4C47-BF32-3455417161FF}" destId="{F4A9DFAC-8652-41E2-87C9-F1BCB9DDFBFC}" srcOrd="2" destOrd="0" presId="urn:microsoft.com/office/officeart/2018/2/layout/IconVerticalSolidList"/>
    <dgm:cxn modelId="{8FD83DBC-8C0E-41C5-AF9C-D2C346063763}" type="presParOf" srcId="{7E6B2BF4-EC91-4C47-BF32-3455417161FF}" destId="{683B963A-C18D-4BB2-A559-85643679E80F}" srcOrd="3" destOrd="0" presId="urn:microsoft.com/office/officeart/2018/2/layout/IconVerticalSolidList"/>
    <dgm:cxn modelId="{3ED8EA92-A1F6-4659-AEEB-229B6B724A6B}" type="presParOf" srcId="{E01FCD35-7A0B-4401-A143-8AE1BFB28906}" destId="{195383CA-40DC-4E2D-BAC4-6253B9002429}" srcOrd="3" destOrd="0" presId="urn:microsoft.com/office/officeart/2018/2/layout/IconVerticalSolidList"/>
    <dgm:cxn modelId="{79352ECF-B241-4E76-99BF-1D7096D42529}" type="presParOf" srcId="{E01FCD35-7A0B-4401-A143-8AE1BFB28906}" destId="{73B3AFE9-F26B-4426-8823-C0ACD84005A2}" srcOrd="4" destOrd="0" presId="urn:microsoft.com/office/officeart/2018/2/layout/IconVerticalSolidList"/>
    <dgm:cxn modelId="{921AF5D7-BBB9-429C-8055-6C5A6148B7DB}" type="presParOf" srcId="{73B3AFE9-F26B-4426-8823-C0ACD84005A2}" destId="{BE0B0A26-8041-4461-BFF7-DA41E93E13C3}" srcOrd="0" destOrd="0" presId="urn:microsoft.com/office/officeart/2018/2/layout/IconVerticalSolidList"/>
    <dgm:cxn modelId="{F32B3DA9-3916-4393-9954-F0ABC73403F2}" type="presParOf" srcId="{73B3AFE9-F26B-4426-8823-C0ACD84005A2}" destId="{1AE82A7B-3E67-488B-A5E6-94AEEDEA1BF3}" srcOrd="1" destOrd="0" presId="urn:microsoft.com/office/officeart/2018/2/layout/IconVerticalSolidList"/>
    <dgm:cxn modelId="{BACF8713-5A61-4674-AC2F-26A34A8996C0}" type="presParOf" srcId="{73B3AFE9-F26B-4426-8823-C0ACD84005A2}" destId="{A24C5254-79C6-4A2C-8B00-F5CB28941B19}" srcOrd="2" destOrd="0" presId="urn:microsoft.com/office/officeart/2018/2/layout/IconVerticalSolidList"/>
    <dgm:cxn modelId="{CEDA479C-A8C4-4AE5-A064-3C12EF1E64CC}" type="presParOf" srcId="{73B3AFE9-F26B-4426-8823-C0ACD84005A2}" destId="{0C08BDDC-050B-45CF-AE74-88B59F1D90D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2FCC21-D1A7-46CC-9F68-91434630020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2637A5A-232B-4251-A1F2-1925AFD47455}">
      <dgm:prSet/>
      <dgm:spPr/>
      <dgm:t>
        <a:bodyPr/>
        <a:lstStyle/>
        <a:p>
          <a:r>
            <a:rPr lang="en-CA" dirty="0"/>
            <a:t>invites deeper thinking (not just description or detail)</a:t>
          </a:r>
          <a:endParaRPr lang="en-US" dirty="0"/>
        </a:p>
      </dgm:t>
    </dgm:pt>
    <dgm:pt modelId="{8BC5CDBC-B2A7-4764-B936-BCA7BCA1D194}" type="parTrans" cxnId="{18656D88-C177-4EAB-90A1-CFFF327F0E49}">
      <dgm:prSet/>
      <dgm:spPr/>
      <dgm:t>
        <a:bodyPr/>
        <a:lstStyle/>
        <a:p>
          <a:endParaRPr lang="en-US"/>
        </a:p>
      </dgm:t>
    </dgm:pt>
    <dgm:pt modelId="{035A3A92-B0D4-4F94-AECA-F26EA0BCF742}" type="sibTrans" cxnId="{18656D88-C177-4EAB-90A1-CFFF327F0E49}">
      <dgm:prSet/>
      <dgm:spPr/>
      <dgm:t>
        <a:bodyPr/>
        <a:lstStyle/>
        <a:p>
          <a:endParaRPr lang="en-US"/>
        </a:p>
      </dgm:t>
    </dgm:pt>
    <dgm:pt modelId="{DD96AD49-D757-4522-AE29-A55328B5F8FC}">
      <dgm:prSet/>
      <dgm:spPr/>
      <dgm:t>
        <a:bodyPr/>
        <a:lstStyle/>
        <a:p>
          <a:r>
            <a:rPr lang="en-CA" dirty="0"/>
            <a:t>You can't find the answer through a simple internet search</a:t>
          </a:r>
          <a:endParaRPr lang="en-US" dirty="0"/>
        </a:p>
      </dgm:t>
    </dgm:pt>
    <dgm:pt modelId="{3970539D-4CE7-4397-A7B9-1210C36EB651}" type="parTrans" cxnId="{99A3F7C6-0E95-4912-ADBA-C70CAE4DA008}">
      <dgm:prSet/>
      <dgm:spPr/>
      <dgm:t>
        <a:bodyPr/>
        <a:lstStyle/>
        <a:p>
          <a:endParaRPr lang="en-US"/>
        </a:p>
      </dgm:t>
    </dgm:pt>
    <dgm:pt modelId="{866CFC74-1664-46DE-87B3-294513560FA6}" type="sibTrans" cxnId="{99A3F7C6-0E95-4912-ADBA-C70CAE4DA008}">
      <dgm:prSet/>
      <dgm:spPr/>
      <dgm:t>
        <a:bodyPr/>
        <a:lstStyle/>
        <a:p>
          <a:endParaRPr lang="en-US"/>
        </a:p>
      </dgm:t>
    </dgm:pt>
    <dgm:pt modelId="{8A26BECB-4215-465D-849E-AA0A53CD76F2}">
      <dgm:prSet/>
      <dgm:spPr/>
      <dgm:t>
        <a:bodyPr/>
        <a:lstStyle/>
        <a:p>
          <a:r>
            <a:rPr lang="en-CA" dirty="0"/>
            <a:t>comes from curiosity and puzzlement (enough to keep you motivated through the tough parts of research)</a:t>
          </a:r>
          <a:endParaRPr lang="en-US" dirty="0"/>
        </a:p>
      </dgm:t>
    </dgm:pt>
    <dgm:pt modelId="{93C6EABA-D262-47D3-90D8-558E3DB1FF91}" type="parTrans" cxnId="{5EB4497F-8E9F-4266-9AF4-B3E15455ED54}">
      <dgm:prSet/>
      <dgm:spPr/>
      <dgm:t>
        <a:bodyPr/>
        <a:lstStyle/>
        <a:p>
          <a:endParaRPr lang="en-US"/>
        </a:p>
      </dgm:t>
    </dgm:pt>
    <dgm:pt modelId="{5F10C5C5-C873-4657-B3A4-325A7782EEE8}" type="sibTrans" cxnId="{5EB4497F-8E9F-4266-9AF4-B3E15455ED54}">
      <dgm:prSet/>
      <dgm:spPr/>
      <dgm:t>
        <a:bodyPr/>
        <a:lstStyle/>
        <a:p>
          <a:endParaRPr lang="en-US"/>
        </a:p>
      </dgm:t>
    </dgm:pt>
    <dgm:pt modelId="{2A8C6C7C-E47A-4E65-AFA4-6C89F6CDC51C}">
      <dgm:prSet/>
      <dgm:spPr/>
      <dgm:t>
        <a:bodyPr/>
        <a:lstStyle/>
        <a:p>
          <a:r>
            <a:rPr lang="en-CA" dirty="0"/>
            <a:t>is open-ended (does not have a simple yes or no answer)</a:t>
          </a:r>
          <a:endParaRPr lang="en-US" dirty="0"/>
        </a:p>
      </dgm:t>
    </dgm:pt>
    <dgm:pt modelId="{307E8DFD-638A-4AA8-A2DA-E0C199C734FF}" type="parTrans" cxnId="{CDCC5CBB-5AC2-4A3B-81DA-2A7FACF59DC2}">
      <dgm:prSet/>
      <dgm:spPr/>
      <dgm:t>
        <a:bodyPr/>
        <a:lstStyle/>
        <a:p>
          <a:endParaRPr lang="en-US"/>
        </a:p>
      </dgm:t>
    </dgm:pt>
    <dgm:pt modelId="{4E868462-AE39-4D5B-BC7C-41C794C48BD1}" type="sibTrans" cxnId="{CDCC5CBB-5AC2-4A3B-81DA-2A7FACF59DC2}">
      <dgm:prSet/>
      <dgm:spPr/>
      <dgm:t>
        <a:bodyPr/>
        <a:lstStyle/>
        <a:p>
          <a:endParaRPr lang="en-US"/>
        </a:p>
      </dgm:t>
    </dgm:pt>
    <dgm:pt modelId="{14085D77-986D-4E83-ADDD-7F7E60DC42CE}">
      <dgm:prSet/>
      <dgm:spPr/>
      <dgm:t>
        <a:bodyPr/>
        <a:lstStyle/>
        <a:p>
          <a:r>
            <a:rPr lang="en-CA" dirty="0"/>
            <a:t>Requires you to make an informed judgement</a:t>
          </a:r>
          <a:endParaRPr lang="en-US" dirty="0"/>
        </a:p>
      </dgm:t>
    </dgm:pt>
    <dgm:pt modelId="{9D50D1F5-B92C-4BF3-B650-359F497A1E48}" type="parTrans" cxnId="{36B703A4-CA9B-4011-A72F-976D987FC53E}">
      <dgm:prSet/>
      <dgm:spPr/>
      <dgm:t>
        <a:bodyPr/>
        <a:lstStyle/>
        <a:p>
          <a:endParaRPr lang="en-US"/>
        </a:p>
      </dgm:t>
    </dgm:pt>
    <dgm:pt modelId="{B5956BEA-F4AE-463A-B8DE-AD11734ACEDB}" type="sibTrans" cxnId="{36B703A4-CA9B-4011-A72F-976D987FC53E}">
      <dgm:prSet/>
      <dgm:spPr/>
      <dgm:t>
        <a:bodyPr/>
        <a:lstStyle/>
        <a:p>
          <a:endParaRPr lang="en-US"/>
        </a:p>
      </dgm:t>
    </dgm:pt>
    <dgm:pt modelId="{F5324073-9E41-4CD0-9872-767FDA16CA51}">
      <dgm:prSet/>
      <dgm:spPr/>
      <dgm:t>
        <a:bodyPr/>
        <a:lstStyle/>
        <a:p>
          <a:r>
            <a:rPr lang="en-CA" dirty="0"/>
            <a:t>requires support and justification</a:t>
          </a:r>
          <a:endParaRPr lang="en-US" dirty="0"/>
        </a:p>
      </dgm:t>
    </dgm:pt>
    <dgm:pt modelId="{08EFF964-0389-4899-855A-ADAA73371DCA}" type="parTrans" cxnId="{A774FDC1-ADE7-4F1A-960A-0CF01C495155}">
      <dgm:prSet/>
      <dgm:spPr/>
      <dgm:t>
        <a:bodyPr/>
        <a:lstStyle/>
        <a:p>
          <a:endParaRPr lang="en-US"/>
        </a:p>
      </dgm:t>
    </dgm:pt>
    <dgm:pt modelId="{709375B7-258B-45A5-AD1D-33F2CDA4BA48}" type="sibTrans" cxnId="{A774FDC1-ADE7-4F1A-960A-0CF01C495155}">
      <dgm:prSet/>
      <dgm:spPr/>
      <dgm:t>
        <a:bodyPr/>
        <a:lstStyle/>
        <a:p>
          <a:endParaRPr lang="en-US"/>
        </a:p>
      </dgm:t>
    </dgm:pt>
    <dgm:pt modelId="{2B8D8D41-AD2E-4354-A587-BC17FAD19A7A}">
      <dgm:prSet/>
      <dgm:spPr/>
      <dgm:t>
        <a:bodyPr/>
        <a:lstStyle/>
        <a:p>
          <a:r>
            <a:rPr lang="en-CA"/>
            <a:t>makes you think about something in a way that you never considered before</a:t>
          </a:r>
          <a:endParaRPr lang="en-US"/>
        </a:p>
      </dgm:t>
    </dgm:pt>
    <dgm:pt modelId="{94103965-02EA-44B8-8E60-306A503CC3EF}" type="parTrans" cxnId="{3455C0B7-9B03-4445-95DD-63266952B173}">
      <dgm:prSet/>
      <dgm:spPr/>
      <dgm:t>
        <a:bodyPr/>
        <a:lstStyle/>
        <a:p>
          <a:endParaRPr lang="en-US"/>
        </a:p>
      </dgm:t>
    </dgm:pt>
    <dgm:pt modelId="{0D467384-09E3-478C-BE10-00530EEB8904}" type="sibTrans" cxnId="{3455C0B7-9B03-4445-95DD-63266952B173}">
      <dgm:prSet/>
      <dgm:spPr/>
      <dgm:t>
        <a:bodyPr/>
        <a:lstStyle/>
        <a:p>
          <a:endParaRPr lang="en-US"/>
        </a:p>
      </dgm:t>
    </dgm:pt>
    <dgm:pt modelId="{5B3D51F3-3D14-4C46-ADA1-3FF0C1F94AD6}">
      <dgm:prSet/>
      <dgm:spPr/>
      <dgm:t>
        <a:bodyPr/>
        <a:lstStyle/>
        <a:p>
          <a:r>
            <a:rPr lang="en-CA" dirty="0"/>
            <a:t>leads to more good questions</a:t>
          </a:r>
          <a:endParaRPr lang="en-US" dirty="0"/>
        </a:p>
      </dgm:t>
    </dgm:pt>
    <dgm:pt modelId="{8F285A11-AFD8-4BC7-8672-5076646D937F}" type="parTrans" cxnId="{41839493-1DDC-4DD4-8B4A-DD0184ECD836}">
      <dgm:prSet/>
      <dgm:spPr/>
      <dgm:t>
        <a:bodyPr/>
        <a:lstStyle/>
        <a:p>
          <a:endParaRPr lang="en-US"/>
        </a:p>
      </dgm:t>
    </dgm:pt>
    <dgm:pt modelId="{E63BFE48-8761-44FB-AF76-C4F978A7F6FB}" type="sibTrans" cxnId="{41839493-1DDC-4DD4-8B4A-DD0184ECD836}">
      <dgm:prSet/>
      <dgm:spPr/>
      <dgm:t>
        <a:bodyPr/>
        <a:lstStyle/>
        <a:p>
          <a:endParaRPr lang="en-US"/>
        </a:p>
      </dgm:t>
    </dgm:pt>
    <dgm:pt modelId="{14C532EE-D62A-3940-9843-DA9FBE68562F}" type="pres">
      <dgm:prSet presAssocID="{8D2FCC21-D1A7-46CC-9F68-914346300209}" presName="diagram" presStyleCnt="0">
        <dgm:presLayoutVars>
          <dgm:dir/>
          <dgm:resizeHandles val="exact"/>
        </dgm:presLayoutVars>
      </dgm:prSet>
      <dgm:spPr/>
    </dgm:pt>
    <dgm:pt modelId="{553C70C8-C00E-444B-8821-F1FC39F17AA7}" type="pres">
      <dgm:prSet presAssocID="{92637A5A-232B-4251-A1F2-1925AFD47455}" presName="node" presStyleLbl="node1" presStyleIdx="0" presStyleCnt="8">
        <dgm:presLayoutVars>
          <dgm:bulletEnabled val="1"/>
        </dgm:presLayoutVars>
      </dgm:prSet>
      <dgm:spPr/>
    </dgm:pt>
    <dgm:pt modelId="{D631FC0B-8DEE-FB41-BECA-DBDCB95D28C7}" type="pres">
      <dgm:prSet presAssocID="{035A3A92-B0D4-4F94-AECA-F26EA0BCF742}" presName="sibTrans" presStyleCnt="0"/>
      <dgm:spPr/>
    </dgm:pt>
    <dgm:pt modelId="{E9D7140F-64AC-1B4B-BDC0-CFDB263142E4}" type="pres">
      <dgm:prSet presAssocID="{DD96AD49-D757-4522-AE29-A55328B5F8FC}" presName="node" presStyleLbl="node1" presStyleIdx="1" presStyleCnt="8">
        <dgm:presLayoutVars>
          <dgm:bulletEnabled val="1"/>
        </dgm:presLayoutVars>
      </dgm:prSet>
      <dgm:spPr/>
    </dgm:pt>
    <dgm:pt modelId="{4C4F5908-EA6F-CA45-B74F-1100F53B0BC8}" type="pres">
      <dgm:prSet presAssocID="{866CFC74-1664-46DE-87B3-294513560FA6}" presName="sibTrans" presStyleCnt="0"/>
      <dgm:spPr/>
    </dgm:pt>
    <dgm:pt modelId="{00609361-E784-EE42-A318-E63288601B18}" type="pres">
      <dgm:prSet presAssocID="{8A26BECB-4215-465D-849E-AA0A53CD76F2}" presName="node" presStyleLbl="node1" presStyleIdx="2" presStyleCnt="8">
        <dgm:presLayoutVars>
          <dgm:bulletEnabled val="1"/>
        </dgm:presLayoutVars>
      </dgm:prSet>
      <dgm:spPr/>
    </dgm:pt>
    <dgm:pt modelId="{41BF569D-9854-B642-AC7C-6551FD49DD83}" type="pres">
      <dgm:prSet presAssocID="{5F10C5C5-C873-4657-B3A4-325A7782EEE8}" presName="sibTrans" presStyleCnt="0"/>
      <dgm:spPr/>
    </dgm:pt>
    <dgm:pt modelId="{4B9E56ED-8FA6-204C-9913-CF3869B76F82}" type="pres">
      <dgm:prSet presAssocID="{2A8C6C7C-E47A-4E65-AFA4-6C89F6CDC51C}" presName="node" presStyleLbl="node1" presStyleIdx="3" presStyleCnt="8">
        <dgm:presLayoutVars>
          <dgm:bulletEnabled val="1"/>
        </dgm:presLayoutVars>
      </dgm:prSet>
      <dgm:spPr/>
    </dgm:pt>
    <dgm:pt modelId="{18D8DC68-3A96-2C4D-87EC-DC6E0608AE9C}" type="pres">
      <dgm:prSet presAssocID="{4E868462-AE39-4D5B-BC7C-41C794C48BD1}" presName="sibTrans" presStyleCnt="0"/>
      <dgm:spPr/>
    </dgm:pt>
    <dgm:pt modelId="{A86BBC8E-14D0-C44F-AD50-2BAF29404EE4}" type="pres">
      <dgm:prSet presAssocID="{14085D77-986D-4E83-ADDD-7F7E60DC42CE}" presName="node" presStyleLbl="node1" presStyleIdx="4" presStyleCnt="8">
        <dgm:presLayoutVars>
          <dgm:bulletEnabled val="1"/>
        </dgm:presLayoutVars>
      </dgm:prSet>
      <dgm:spPr/>
    </dgm:pt>
    <dgm:pt modelId="{DD9201D5-554B-BC4D-BB23-5FDE50FAF510}" type="pres">
      <dgm:prSet presAssocID="{B5956BEA-F4AE-463A-B8DE-AD11734ACEDB}" presName="sibTrans" presStyleCnt="0"/>
      <dgm:spPr/>
    </dgm:pt>
    <dgm:pt modelId="{04BD5262-885A-B34C-B2D8-66618F0625D9}" type="pres">
      <dgm:prSet presAssocID="{F5324073-9E41-4CD0-9872-767FDA16CA51}" presName="node" presStyleLbl="node1" presStyleIdx="5" presStyleCnt="8">
        <dgm:presLayoutVars>
          <dgm:bulletEnabled val="1"/>
        </dgm:presLayoutVars>
      </dgm:prSet>
      <dgm:spPr/>
    </dgm:pt>
    <dgm:pt modelId="{62E53747-926E-8C43-8451-462A3439609E}" type="pres">
      <dgm:prSet presAssocID="{709375B7-258B-45A5-AD1D-33F2CDA4BA48}" presName="sibTrans" presStyleCnt="0"/>
      <dgm:spPr/>
    </dgm:pt>
    <dgm:pt modelId="{EB7D9027-B954-3C4C-AA6F-3F68E9DBEDEE}" type="pres">
      <dgm:prSet presAssocID="{2B8D8D41-AD2E-4354-A587-BC17FAD19A7A}" presName="node" presStyleLbl="node1" presStyleIdx="6" presStyleCnt="8">
        <dgm:presLayoutVars>
          <dgm:bulletEnabled val="1"/>
        </dgm:presLayoutVars>
      </dgm:prSet>
      <dgm:spPr/>
    </dgm:pt>
    <dgm:pt modelId="{33C632C8-37B6-F241-A84D-7ED5599D70EC}" type="pres">
      <dgm:prSet presAssocID="{0D467384-09E3-478C-BE10-00530EEB8904}" presName="sibTrans" presStyleCnt="0"/>
      <dgm:spPr/>
    </dgm:pt>
    <dgm:pt modelId="{4A1747E5-DA73-1E41-8089-D3AC931E07B0}" type="pres">
      <dgm:prSet presAssocID="{5B3D51F3-3D14-4C46-ADA1-3FF0C1F94AD6}" presName="node" presStyleLbl="node1" presStyleIdx="7" presStyleCnt="8">
        <dgm:presLayoutVars>
          <dgm:bulletEnabled val="1"/>
        </dgm:presLayoutVars>
      </dgm:prSet>
      <dgm:spPr/>
    </dgm:pt>
  </dgm:ptLst>
  <dgm:cxnLst>
    <dgm:cxn modelId="{A5EBF80F-090B-D14F-A73F-2171FE8E1759}" type="presOf" srcId="{8D2FCC21-D1A7-46CC-9F68-914346300209}" destId="{14C532EE-D62A-3940-9843-DA9FBE68562F}" srcOrd="0" destOrd="0" presId="urn:microsoft.com/office/officeart/2005/8/layout/default"/>
    <dgm:cxn modelId="{1A65BD3D-75B9-3040-B54A-A643F0582145}" type="presOf" srcId="{14085D77-986D-4E83-ADDD-7F7E60DC42CE}" destId="{A86BBC8E-14D0-C44F-AD50-2BAF29404EE4}" srcOrd="0" destOrd="0" presId="urn:microsoft.com/office/officeart/2005/8/layout/default"/>
    <dgm:cxn modelId="{8D1FDF54-8DA1-4845-B56A-DE5CBD7E6EDE}" type="presOf" srcId="{2B8D8D41-AD2E-4354-A587-BC17FAD19A7A}" destId="{EB7D9027-B954-3C4C-AA6F-3F68E9DBEDEE}" srcOrd="0" destOrd="0" presId="urn:microsoft.com/office/officeart/2005/8/layout/default"/>
    <dgm:cxn modelId="{C71B4559-B7D6-6642-A746-15FFCD1099C6}" type="presOf" srcId="{2A8C6C7C-E47A-4E65-AFA4-6C89F6CDC51C}" destId="{4B9E56ED-8FA6-204C-9913-CF3869B76F82}" srcOrd="0" destOrd="0" presId="urn:microsoft.com/office/officeart/2005/8/layout/default"/>
    <dgm:cxn modelId="{2F8CDF7A-0168-8F44-B200-094BAD748571}" type="presOf" srcId="{DD96AD49-D757-4522-AE29-A55328B5F8FC}" destId="{E9D7140F-64AC-1B4B-BDC0-CFDB263142E4}" srcOrd="0" destOrd="0" presId="urn:microsoft.com/office/officeart/2005/8/layout/default"/>
    <dgm:cxn modelId="{5EB4497F-8E9F-4266-9AF4-B3E15455ED54}" srcId="{8D2FCC21-D1A7-46CC-9F68-914346300209}" destId="{8A26BECB-4215-465D-849E-AA0A53CD76F2}" srcOrd="2" destOrd="0" parTransId="{93C6EABA-D262-47D3-90D8-558E3DB1FF91}" sibTransId="{5F10C5C5-C873-4657-B3A4-325A7782EEE8}"/>
    <dgm:cxn modelId="{4A063D88-F173-0043-B93F-13EBCA822394}" type="presOf" srcId="{8A26BECB-4215-465D-849E-AA0A53CD76F2}" destId="{00609361-E784-EE42-A318-E63288601B18}" srcOrd="0" destOrd="0" presId="urn:microsoft.com/office/officeart/2005/8/layout/default"/>
    <dgm:cxn modelId="{18656D88-C177-4EAB-90A1-CFFF327F0E49}" srcId="{8D2FCC21-D1A7-46CC-9F68-914346300209}" destId="{92637A5A-232B-4251-A1F2-1925AFD47455}" srcOrd="0" destOrd="0" parTransId="{8BC5CDBC-B2A7-4764-B936-BCA7BCA1D194}" sibTransId="{035A3A92-B0D4-4F94-AECA-F26EA0BCF742}"/>
    <dgm:cxn modelId="{41839493-1DDC-4DD4-8B4A-DD0184ECD836}" srcId="{8D2FCC21-D1A7-46CC-9F68-914346300209}" destId="{5B3D51F3-3D14-4C46-ADA1-3FF0C1F94AD6}" srcOrd="7" destOrd="0" parTransId="{8F285A11-AFD8-4BC7-8672-5076646D937F}" sibTransId="{E63BFE48-8761-44FB-AF76-C4F978A7F6FB}"/>
    <dgm:cxn modelId="{1BA0ADA0-AD66-5347-9626-A9A2272330D2}" type="presOf" srcId="{F5324073-9E41-4CD0-9872-767FDA16CA51}" destId="{04BD5262-885A-B34C-B2D8-66618F0625D9}" srcOrd="0" destOrd="0" presId="urn:microsoft.com/office/officeart/2005/8/layout/default"/>
    <dgm:cxn modelId="{36B703A4-CA9B-4011-A72F-976D987FC53E}" srcId="{8D2FCC21-D1A7-46CC-9F68-914346300209}" destId="{14085D77-986D-4E83-ADDD-7F7E60DC42CE}" srcOrd="4" destOrd="0" parTransId="{9D50D1F5-B92C-4BF3-B650-359F497A1E48}" sibTransId="{B5956BEA-F4AE-463A-B8DE-AD11734ACEDB}"/>
    <dgm:cxn modelId="{230769B1-8CDE-9746-B166-D78240D7EC7E}" type="presOf" srcId="{5B3D51F3-3D14-4C46-ADA1-3FF0C1F94AD6}" destId="{4A1747E5-DA73-1E41-8089-D3AC931E07B0}" srcOrd="0" destOrd="0" presId="urn:microsoft.com/office/officeart/2005/8/layout/default"/>
    <dgm:cxn modelId="{3455C0B7-9B03-4445-95DD-63266952B173}" srcId="{8D2FCC21-D1A7-46CC-9F68-914346300209}" destId="{2B8D8D41-AD2E-4354-A587-BC17FAD19A7A}" srcOrd="6" destOrd="0" parTransId="{94103965-02EA-44B8-8E60-306A503CC3EF}" sibTransId="{0D467384-09E3-478C-BE10-00530EEB8904}"/>
    <dgm:cxn modelId="{CDCC5CBB-5AC2-4A3B-81DA-2A7FACF59DC2}" srcId="{8D2FCC21-D1A7-46CC-9F68-914346300209}" destId="{2A8C6C7C-E47A-4E65-AFA4-6C89F6CDC51C}" srcOrd="3" destOrd="0" parTransId="{307E8DFD-638A-4AA8-A2DA-E0C199C734FF}" sibTransId="{4E868462-AE39-4D5B-BC7C-41C794C48BD1}"/>
    <dgm:cxn modelId="{A774FDC1-ADE7-4F1A-960A-0CF01C495155}" srcId="{8D2FCC21-D1A7-46CC-9F68-914346300209}" destId="{F5324073-9E41-4CD0-9872-767FDA16CA51}" srcOrd="5" destOrd="0" parTransId="{08EFF964-0389-4899-855A-ADAA73371DCA}" sibTransId="{709375B7-258B-45A5-AD1D-33F2CDA4BA48}"/>
    <dgm:cxn modelId="{99A3F7C6-0E95-4912-ADBA-C70CAE4DA008}" srcId="{8D2FCC21-D1A7-46CC-9F68-914346300209}" destId="{DD96AD49-D757-4522-AE29-A55328B5F8FC}" srcOrd="1" destOrd="0" parTransId="{3970539D-4CE7-4397-A7B9-1210C36EB651}" sibTransId="{866CFC74-1664-46DE-87B3-294513560FA6}"/>
    <dgm:cxn modelId="{99BB7FF0-DAF5-D04C-8BBF-38E56D8DCC52}" type="presOf" srcId="{92637A5A-232B-4251-A1F2-1925AFD47455}" destId="{553C70C8-C00E-444B-8821-F1FC39F17AA7}" srcOrd="0" destOrd="0" presId="urn:microsoft.com/office/officeart/2005/8/layout/default"/>
    <dgm:cxn modelId="{0EED66DD-AFFF-A44B-8FA0-3EE8CE787B11}" type="presParOf" srcId="{14C532EE-D62A-3940-9843-DA9FBE68562F}" destId="{553C70C8-C00E-444B-8821-F1FC39F17AA7}" srcOrd="0" destOrd="0" presId="urn:microsoft.com/office/officeart/2005/8/layout/default"/>
    <dgm:cxn modelId="{43E2781F-F133-8B46-86D8-5CA667839A7F}" type="presParOf" srcId="{14C532EE-D62A-3940-9843-DA9FBE68562F}" destId="{D631FC0B-8DEE-FB41-BECA-DBDCB95D28C7}" srcOrd="1" destOrd="0" presId="urn:microsoft.com/office/officeart/2005/8/layout/default"/>
    <dgm:cxn modelId="{F6053C64-6C4F-1E48-A359-A507DB98BBB9}" type="presParOf" srcId="{14C532EE-D62A-3940-9843-DA9FBE68562F}" destId="{E9D7140F-64AC-1B4B-BDC0-CFDB263142E4}" srcOrd="2" destOrd="0" presId="urn:microsoft.com/office/officeart/2005/8/layout/default"/>
    <dgm:cxn modelId="{A816D680-98E9-4F4F-A118-2554F50FEED9}" type="presParOf" srcId="{14C532EE-D62A-3940-9843-DA9FBE68562F}" destId="{4C4F5908-EA6F-CA45-B74F-1100F53B0BC8}" srcOrd="3" destOrd="0" presId="urn:microsoft.com/office/officeart/2005/8/layout/default"/>
    <dgm:cxn modelId="{76F0BE36-9C5C-C049-832C-44A409ACDE3B}" type="presParOf" srcId="{14C532EE-D62A-3940-9843-DA9FBE68562F}" destId="{00609361-E784-EE42-A318-E63288601B18}" srcOrd="4" destOrd="0" presId="urn:microsoft.com/office/officeart/2005/8/layout/default"/>
    <dgm:cxn modelId="{C11CEDB8-06D5-084D-9093-5EB5CC8775BF}" type="presParOf" srcId="{14C532EE-D62A-3940-9843-DA9FBE68562F}" destId="{41BF569D-9854-B642-AC7C-6551FD49DD83}" srcOrd="5" destOrd="0" presId="urn:microsoft.com/office/officeart/2005/8/layout/default"/>
    <dgm:cxn modelId="{B5D9094B-5096-5945-AA75-9025830A774C}" type="presParOf" srcId="{14C532EE-D62A-3940-9843-DA9FBE68562F}" destId="{4B9E56ED-8FA6-204C-9913-CF3869B76F82}" srcOrd="6" destOrd="0" presId="urn:microsoft.com/office/officeart/2005/8/layout/default"/>
    <dgm:cxn modelId="{D85A1ABF-0DF5-9346-9833-531B6A200C9F}" type="presParOf" srcId="{14C532EE-D62A-3940-9843-DA9FBE68562F}" destId="{18D8DC68-3A96-2C4D-87EC-DC6E0608AE9C}" srcOrd="7" destOrd="0" presId="urn:microsoft.com/office/officeart/2005/8/layout/default"/>
    <dgm:cxn modelId="{9C9F177A-099B-0548-9E08-87AAC879CC9B}" type="presParOf" srcId="{14C532EE-D62A-3940-9843-DA9FBE68562F}" destId="{A86BBC8E-14D0-C44F-AD50-2BAF29404EE4}" srcOrd="8" destOrd="0" presId="urn:microsoft.com/office/officeart/2005/8/layout/default"/>
    <dgm:cxn modelId="{CECFF08B-6C87-904F-A4D6-C61E1788FCE5}" type="presParOf" srcId="{14C532EE-D62A-3940-9843-DA9FBE68562F}" destId="{DD9201D5-554B-BC4D-BB23-5FDE50FAF510}" srcOrd="9" destOrd="0" presId="urn:microsoft.com/office/officeart/2005/8/layout/default"/>
    <dgm:cxn modelId="{1E5EF7A8-D8B7-7047-9135-8BAD45B56943}" type="presParOf" srcId="{14C532EE-D62A-3940-9843-DA9FBE68562F}" destId="{04BD5262-885A-B34C-B2D8-66618F0625D9}" srcOrd="10" destOrd="0" presId="urn:microsoft.com/office/officeart/2005/8/layout/default"/>
    <dgm:cxn modelId="{E37011C8-EE89-3142-83D3-7E16DC6BB141}" type="presParOf" srcId="{14C532EE-D62A-3940-9843-DA9FBE68562F}" destId="{62E53747-926E-8C43-8451-462A3439609E}" srcOrd="11" destOrd="0" presId="urn:microsoft.com/office/officeart/2005/8/layout/default"/>
    <dgm:cxn modelId="{6E0C3F4F-4B75-E441-9BE1-B96A3A051162}" type="presParOf" srcId="{14C532EE-D62A-3940-9843-DA9FBE68562F}" destId="{EB7D9027-B954-3C4C-AA6F-3F68E9DBEDEE}" srcOrd="12" destOrd="0" presId="urn:microsoft.com/office/officeart/2005/8/layout/default"/>
    <dgm:cxn modelId="{040643D3-1B95-2E4D-83A1-4B797B11AC59}" type="presParOf" srcId="{14C532EE-D62A-3940-9843-DA9FBE68562F}" destId="{33C632C8-37B6-F241-A84D-7ED5599D70EC}" srcOrd="13" destOrd="0" presId="urn:microsoft.com/office/officeart/2005/8/layout/default"/>
    <dgm:cxn modelId="{B3540983-FC20-B64E-A031-CDA91D34AAF4}" type="presParOf" srcId="{14C532EE-D62A-3940-9843-DA9FBE68562F}" destId="{4A1747E5-DA73-1E41-8089-D3AC931E07B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A51E4-90D4-41CA-87B5-3CAD60911A0E}">
      <dsp:nvSpPr>
        <dsp:cNvPr id="0" name=""/>
        <dsp:cNvSpPr/>
      </dsp:nvSpPr>
      <dsp:spPr>
        <a:xfrm>
          <a:off x="0" y="465"/>
          <a:ext cx="9237662" cy="1088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9D867-58BF-4A0A-8493-D67266EF5C9D}">
      <dsp:nvSpPr>
        <dsp:cNvPr id="0" name=""/>
        <dsp:cNvSpPr/>
      </dsp:nvSpPr>
      <dsp:spPr>
        <a:xfrm>
          <a:off x="329212" y="245333"/>
          <a:ext cx="598568" cy="5985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20B56-CF01-4127-B713-116BFC843A2A}">
      <dsp:nvSpPr>
        <dsp:cNvPr id="0" name=""/>
        <dsp:cNvSpPr/>
      </dsp:nvSpPr>
      <dsp:spPr>
        <a:xfrm>
          <a:off x="1256993" y="465"/>
          <a:ext cx="7980668" cy="1088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179" tIns="115179" rIns="115179" bIns="11517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It</a:t>
          </a:r>
          <a:r>
            <a:rPr lang="en-CA" sz="2500" kern="1200"/>
            <a:t> provides a focus for your project</a:t>
          </a:r>
          <a:endParaRPr lang="en-US" sz="2500" kern="1200"/>
        </a:p>
      </dsp:txBody>
      <dsp:txXfrm>
        <a:off x="1256993" y="465"/>
        <a:ext cx="7980668" cy="1088305"/>
      </dsp:txXfrm>
    </dsp:sp>
    <dsp:sp modelId="{AFE9BA6F-1EF2-49B6-9825-4C5F68F0971B}">
      <dsp:nvSpPr>
        <dsp:cNvPr id="0" name=""/>
        <dsp:cNvSpPr/>
      </dsp:nvSpPr>
      <dsp:spPr>
        <a:xfrm>
          <a:off x="0" y="1360847"/>
          <a:ext cx="9237662" cy="1088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5210CE-DEC0-4DA9-A983-0D7C6C3F1C3F}">
      <dsp:nvSpPr>
        <dsp:cNvPr id="0" name=""/>
        <dsp:cNvSpPr/>
      </dsp:nvSpPr>
      <dsp:spPr>
        <a:xfrm>
          <a:off x="329212" y="1605715"/>
          <a:ext cx="598568" cy="5985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B963A-C18D-4BB2-A559-85643679E80F}">
      <dsp:nvSpPr>
        <dsp:cNvPr id="0" name=""/>
        <dsp:cNvSpPr/>
      </dsp:nvSpPr>
      <dsp:spPr>
        <a:xfrm>
          <a:off x="1256993" y="1360847"/>
          <a:ext cx="7980668" cy="1088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179" tIns="115179" rIns="115179" bIns="11517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It sets boundaries to help you figure out what to research</a:t>
          </a:r>
          <a:endParaRPr lang="en-US" sz="2500" kern="1200"/>
        </a:p>
      </dsp:txBody>
      <dsp:txXfrm>
        <a:off x="1256993" y="1360847"/>
        <a:ext cx="7980668" cy="1088305"/>
      </dsp:txXfrm>
    </dsp:sp>
    <dsp:sp modelId="{BE0B0A26-8041-4461-BFF7-DA41E93E13C3}">
      <dsp:nvSpPr>
        <dsp:cNvPr id="0" name=""/>
        <dsp:cNvSpPr/>
      </dsp:nvSpPr>
      <dsp:spPr>
        <a:xfrm>
          <a:off x="0" y="2721229"/>
          <a:ext cx="9237662" cy="1088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82A7B-3E67-488B-A5E6-94AEEDEA1BF3}">
      <dsp:nvSpPr>
        <dsp:cNvPr id="0" name=""/>
        <dsp:cNvSpPr/>
      </dsp:nvSpPr>
      <dsp:spPr>
        <a:xfrm>
          <a:off x="329212" y="2966098"/>
          <a:ext cx="598568" cy="5985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8BDDC-050B-45CF-AE74-88B59F1D90D3}">
      <dsp:nvSpPr>
        <dsp:cNvPr id="0" name=""/>
        <dsp:cNvSpPr/>
      </dsp:nvSpPr>
      <dsp:spPr>
        <a:xfrm>
          <a:off x="1256993" y="2721229"/>
          <a:ext cx="7980668" cy="1088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179" tIns="115179" rIns="115179" bIns="11517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A genuinely puzzling question helps you be curious and motivate</a:t>
          </a:r>
          <a:endParaRPr lang="en-US" sz="2500" kern="1200"/>
        </a:p>
      </dsp:txBody>
      <dsp:txXfrm>
        <a:off x="1256993" y="2721229"/>
        <a:ext cx="7980668" cy="1088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C70C8-C00E-444B-8821-F1FC39F17AA7}">
      <dsp:nvSpPr>
        <dsp:cNvPr id="0" name=""/>
        <dsp:cNvSpPr/>
      </dsp:nvSpPr>
      <dsp:spPr>
        <a:xfrm>
          <a:off x="2706" y="509427"/>
          <a:ext cx="2147034" cy="12882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invites deeper thinking (not just description or detail)</a:t>
          </a:r>
          <a:endParaRPr lang="en-US" sz="1500" kern="1200" dirty="0"/>
        </a:p>
      </dsp:txBody>
      <dsp:txXfrm>
        <a:off x="2706" y="509427"/>
        <a:ext cx="2147034" cy="1288220"/>
      </dsp:txXfrm>
    </dsp:sp>
    <dsp:sp modelId="{E9D7140F-64AC-1B4B-BDC0-CFDB263142E4}">
      <dsp:nvSpPr>
        <dsp:cNvPr id="0" name=""/>
        <dsp:cNvSpPr/>
      </dsp:nvSpPr>
      <dsp:spPr>
        <a:xfrm>
          <a:off x="2364444" y="509427"/>
          <a:ext cx="2147034" cy="12882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You can't find the answer through a simple internet search</a:t>
          </a:r>
          <a:endParaRPr lang="en-US" sz="1500" kern="1200" dirty="0"/>
        </a:p>
      </dsp:txBody>
      <dsp:txXfrm>
        <a:off x="2364444" y="509427"/>
        <a:ext cx="2147034" cy="1288220"/>
      </dsp:txXfrm>
    </dsp:sp>
    <dsp:sp modelId="{00609361-E784-EE42-A318-E63288601B18}">
      <dsp:nvSpPr>
        <dsp:cNvPr id="0" name=""/>
        <dsp:cNvSpPr/>
      </dsp:nvSpPr>
      <dsp:spPr>
        <a:xfrm>
          <a:off x="4726182" y="509427"/>
          <a:ext cx="2147034" cy="12882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comes from curiosity and puzzlement (enough to keep you motivated through the tough parts of research)</a:t>
          </a:r>
          <a:endParaRPr lang="en-US" sz="1500" kern="1200" dirty="0"/>
        </a:p>
      </dsp:txBody>
      <dsp:txXfrm>
        <a:off x="4726182" y="509427"/>
        <a:ext cx="2147034" cy="1288220"/>
      </dsp:txXfrm>
    </dsp:sp>
    <dsp:sp modelId="{4B9E56ED-8FA6-204C-9913-CF3869B76F82}">
      <dsp:nvSpPr>
        <dsp:cNvPr id="0" name=""/>
        <dsp:cNvSpPr/>
      </dsp:nvSpPr>
      <dsp:spPr>
        <a:xfrm>
          <a:off x="7087920" y="509427"/>
          <a:ext cx="2147034" cy="12882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is open-ended (does not have a simple yes or no answer)</a:t>
          </a:r>
          <a:endParaRPr lang="en-US" sz="1500" kern="1200" dirty="0"/>
        </a:p>
      </dsp:txBody>
      <dsp:txXfrm>
        <a:off x="7087920" y="509427"/>
        <a:ext cx="2147034" cy="1288220"/>
      </dsp:txXfrm>
    </dsp:sp>
    <dsp:sp modelId="{A86BBC8E-14D0-C44F-AD50-2BAF29404EE4}">
      <dsp:nvSpPr>
        <dsp:cNvPr id="0" name=""/>
        <dsp:cNvSpPr/>
      </dsp:nvSpPr>
      <dsp:spPr>
        <a:xfrm>
          <a:off x="2706" y="2012351"/>
          <a:ext cx="2147034" cy="12882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Requires you to make an informed judgement</a:t>
          </a:r>
          <a:endParaRPr lang="en-US" sz="1500" kern="1200" dirty="0"/>
        </a:p>
      </dsp:txBody>
      <dsp:txXfrm>
        <a:off x="2706" y="2012351"/>
        <a:ext cx="2147034" cy="1288220"/>
      </dsp:txXfrm>
    </dsp:sp>
    <dsp:sp modelId="{04BD5262-885A-B34C-B2D8-66618F0625D9}">
      <dsp:nvSpPr>
        <dsp:cNvPr id="0" name=""/>
        <dsp:cNvSpPr/>
      </dsp:nvSpPr>
      <dsp:spPr>
        <a:xfrm>
          <a:off x="2364444" y="2012351"/>
          <a:ext cx="2147034" cy="12882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requires support and justification</a:t>
          </a:r>
          <a:endParaRPr lang="en-US" sz="1500" kern="1200" dirty="0"/>
        </a:p>
      </dsp:txBody>
      <dsp:txXfrm>
        <a:off x="2364444" y="2012351"/>
        <a:ext cx="2147034" cy="1288220"/>
      </dsp:txXfrm>
    </dsp:sp>
    <dsp:sp modelId="{EB7D9027-B954-3C4C-AA6F-3F68E9DBEDEE}">
      <dsp:nvSpPr>
        <dsp:cNvPr id="0" name=""/>
        <dsp:cNvSpPr/>
      </dsp:nvSpPr>
      <dsp:spPr>
        <a:xfrm>
          <a:off x="4726182" y="2012351"/>
          <a:ext cx="2147034" cy="12882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/>
            <a:t>makes you think about something in a way that you never considered before</a:t>
          </a:r>
          <a:endParaRPr lang="en-US" sz="1500" kern="1200"/>
        </a:p>
      </dsp:txBody>
      <dsp:txXfrm>
        <a:off x="4726182" y="2012351"/>
        <a:ext cx="2147034" cy="1288220"/>
      </dsp:txXfrm>
    </dsp:sp>
    <dsp:sp modelId="{4A1747E5-DA73-1E41-8089-D3AC931E07B0}">
      <dsp:nvSpPr>
        <dsp:cNvPr id="0" name=""/>
        <dsp:cNvSpPr/>
      </dsp:nvSpPr>
      <dsp:spPr>
        <a:xfrm>
          <a:off x="7087920" y="2012351"/>
          <a:ext cx="2147034" cy="12882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leads to more good questions</a:t>
          </a:r>
          <a:endParaRPr lang="en-US" sz="1500" kern="1200" dirty="0"/>
        </a:p>
      </dsp:txBody>
      <dsp:txXfrm>
        <a:off x="7087920" y="2012351"/>
        <a:ext cx="2147034" cy="1288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46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8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8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2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61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4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0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3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1/8/25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60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B1C3281D-A46F-4842-9340-4CBC29E1B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Blue and pink paint mixture">
            <a:extLst>
              <a:ext uri="{FF2B5EF4-FFF2-40B4-BE49-F238E27FC236}">
                <a16:creationId xmlns:a16="http://schemas.microsoft.com/office/drawing/2014/main" id="{153C8775-744B-7935-2E6C-C2DADA1550D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120A60-6DC7-0357-D72C-71AC7EBB8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8258" y="1424473"/>
            <a:ext cx="7714388" cy="285014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Makes a good inquiry question?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41D41-10A8-0348-E96E-6A522BA3A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8258" y="4848464"/>
            <a:ext cx="7714388" cy="1085849"/>
          </a:xfrm>
        </p:spPr>
        <p:txBody>
          <a:bodyPr>
            <a:normAutofit/>
          </a:bodyPr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4EDB048-C82F-4E9B-BCE9-3D1DBE5D5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875" y="4578595"/>
            <a:ext cx="971155" cy="0"/>
          </a:xfrm>
          <a:prstGeom prst="line">
            <a:avLst/>
          </a:prstGeom>
          <a:ln w="317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02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932A7-9853-7D40-6FA8-95D33FE58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these two questions </a:t>
            </a:r>
            <a:r>
              <a:rPr lang="en-US" u="sng" dirty="0"/>
              <a:t>different</a:t>
            </a:r>
            <a:r>
              <a:rPr lang="en-US" dirty="0"/>
              <a:t> from each 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05887-D37E-6C80-0EBF-A474B0008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lphaUcParenR"/>
            </a:pPr>
            <a:r>
              <a:rPr lang="en-CA" sz="2800" dirty="0"/>
              <a:t>What were Governor Douglas's contributions to British Columbia? </a:t>
            </a:r>
          </a:p>
          <a:p>
            <a:pPr marL="342900" indent="-342900">
              <a:buAutoNum type="alphaUcParenR"/>
            </a:pPr>
            <a:r>
              <a:rPr lang="en-CA" sz="2800" dirty="0"/>
              <a:t>Does Douglas deserve to be honoured in the names of colleges, schools, and streets?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751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5C6D2-D9C0-90C5-4D19-8A02B0CFE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3104-F437-E0F4-1652-89666D35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these two questions </a:t>
            </a:r>
            <a:r>
              <a:rPr lang="en-US" u="sng" dirty="0"/>
              <a:t>different</a:t>
            </a:r>
            <a:r>
              <a:rPr lang="en-US" dirty="0"/>
              <a:t> from each 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41BEF-2D7A-BB0E-5DA6-773A7D62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lphaUcParenR"/>
            </a:pPr>
            <a:r>
              <a:rPr lang="en-CA" sz="2800" dirty="0"/>
              <a:t> Where did the gold miners come from?</a:t>
            </a:r>
          </a:p>
          <a:p>
            <a:pPr marL="342900" indent="-342900">
              <a:buAutoNum type="alphaUcParenR"/>
            </a:pPr>
            <a:r>
              <a:rPr lang="en-CA" sz="2800" dirty="0"/>
              <a:t>If almost all of the gold miners were American, why did the US not take over British Columbia?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5500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DAB9B-A677-AF88-EFE2-0144E2F92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A7C4-DB04-1E8E-1C1A-631987C4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these two questions </a:t>
            </a:r>
            <a:r>
              <a:rPr lang="en-US" u="sng" dirty="0"/>
              <a:t>different</a:t>
            </a:r>
            <a:r>
              <a:rPr lang="en-US" dirty="0"/>
              <a:t> from each 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AD1B8-323F-37B6-68D7-8C537C10B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lphaUcParenR"/>
            </a:pPr>
            <a:r>
              <a:rPr lang="en-CA" sz="2800" dirty="0"/>
              <a:t> Where did the gold miners come from?</a:t>
            </a:r>
          </a:p>
          <a:p>
            <a:pPr marL="342900" indent="-342900">
              <a:buAutoNum type="alphaUcParenR"/>
            </a:pPr>
            <a:r>
              <a:rPr lang="en-CA" sz="2800" dirty="0"/>
              <a:t>If almost all of the gold miners were American, why did the US not take over British Columbia?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259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535FA-7365-F118-6748-87C345F2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9A885-D08E-E35B-D805-701FC2AD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these two questions </a:t>
            </a:r>
            <a:r>
              <a:rPr lang="en-US" u="sng" dirty="0"/>
              <a:t>different</a:t>
            </a:r>
            <a:r>
              <a:rPr lang="en-US" dirty="0"/>
              <a:t> from each 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AE5C7-E4CE-DB93-D93C-D55495C9F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lphaUcParenR"/>
            </a:pPr>
            <a:r>
              <a:rPr lang="en-CA" sz="2800" dirty="0"/>
              <a:t> What was the impact of the Cariboo Gold Rush on the history of British Columbia? </a:t>
            </a:r>
          </a:p>
          <a:p>
            <a:pPr marL="342900" indent="-342900">
              <a:buAutoNum type="alphaUcParenR"/>
            </a:pPr>
            <a:r>
              <a:rPr lang="en-CA" sz="2800" dirty="0"/>
              <a:t>What were the most important consequences of the Cariboo Gold Rush on BC history?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307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E0531-7E41-0E2B-91F8-CB81C830F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question b is an example of a good inquiry question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E82E3-F787-EC59-52BE-5A5BFF47D7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0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906A5C-04C6-C406-0709-DAD1B8FF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62001"/>
            <a:ext cx="9144000" cy="869092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2400"/>
              <a:t>Why is it important to have a good inquiry question?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69DEB5-8C7D-67DE-DA7B-3D5171F0AE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143799"/>
              </p:ext>
            </p:extLst>
          </p:nvPr>
        </p:nvGraphicFramePr>
        <p:xfrm>
          <a:off x="1430338" y="2286000"/>
          <a:ext cx="9237662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38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598DCE-49A4-46FC-89A2-87E971ABE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448D61-FD92-4997-B065-20433412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Oval 11">
            <a:extLst>
              <a:ext uri="{FF2B5EF4-FFF2-40B4-BE49-F238E27FC236}">
                <a16:creationId xmlns:a16="http://schemas.microsoft.com/office/drawing/2014/main" id="{ED903D6B-9D52-4138-9E24-EB3F7AFA8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7864" y="760144"/>
            <a:ext cx="5356272" cy="53562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59D509-6B1B-6C17-E9CB-A829A3AF2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4717" y="1746913"/>
            <a:ext cx="4162567" cy="188339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To learn what makes a good inquiry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6FE69-AB46-E956-8030-07BF85E56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7275" y="4290867"/>
            <a:ext cx="3217451" cy="1318351"/>
          </a:xfrm>
        </p:spPr>
        <p:txBody>
          <a:bodyPr>
            <a:normAutofit/>
          </a:bodyPr>
          <a:lstStyle/>
          <a:p>
            <a:pPr algn="ctr"/>
            <a:r>
              <a:rPr lang="en-US"/>
              <a:t>Today’s lesson objective (goal)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51A8F8-7445-4C49-926D-816D68765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10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131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A118A8-5ADA-6FE6-C4D4-59396575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62001"/>
            <a:ext cx="9144000" cy="869092"/>
          </a:xfrm>
        </p:spPr>
        <p:txBody>
          <a:bodyPr>
            <a:normAutofit/>
          </a:bodyPr>
          <a:lstStyle/>
          <a:p>
            <a:pPr algn="ctr"/>
            <a:r>
              <a:rPr lang="en-US"/>
              <a:t>What makes a good inquiry question?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3D0A55-BDD3-E245-99E5-DE1FE36844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842461"/>
              </p:ext>
            </p:extLst>
          </p:nvPr>
        </p:nvGraphicFramePr>
        <p:xfrm>
          <a:off x="1430338" y="2286000"/>
          <a:ext cx="9237662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2181980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7"/>
      </a:lt2>
      <a:accent1>
        <a:srgbClr val="C6969C"/>
      </a:accent1>
      <a:accent2>
        <a:srgbClr val="BA7F9F"/>
      </a:accent2>
      <a:accent3>
        <a:srgbClr val="C492C2"/>
      </a:accent3>
      <a:accent4>
        <a:srgbClr val="A47FBA"/>
      </a:accent4>
      <a:accent5>
        <a:srgbClr val="A096C6"/>
      </a:accent5>
      <a:accent6>
        <a:srgbClr val="7F8BBA"/>
      </a:accent6>
      <a:hlink>
        <a:srgbClr val="568E87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314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Trade Gothic Next Cond</vt:lpstr>
      <vt:lpstr>Trade Gothic Next Light</vt:lpstr>
      <vt:lpstr>PortalVTI</vt:lpstr>
      <vt:lpstr>What Makes a good inquiry question?</vt:lpstr>
      <vt:lpstr>How are these two questions different from each other?</vt:lpstr>
      <vt:lpstr>How are these two questions different from each other?</vt:lpstr>
      <vt:lpstr>How are these two questions different from each other?</vt:lpstr>
      <vt:lpstr>How are these two questions different from each other?</vt:lpstr>
      <vt:lpstr>Each question b is an example of a good inquiry question</vt:lpstr>
      <vt:lpstr>Why is it important to have a good inquiry question?</vt:lpstr>
      <vt:lpstr>To learn what makes a good inquiry question</vt:lpstr>
      <vt:lpstr>What makes a good inquiry question?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Soo</dc:creator>
  <cp:lastModifiedBy>Stephanie Soo</cp:lastModifiedBy>
  <cp:revision>1</cp:revision>
  <dcterms:created xsi:type="dcterms:W3CDTF">2025-01-09T03:39:07Z</dcterms:created>
  <dcterms:modified xsi:type="dcterms:W3CDTF">2025-01-09T04:02:25Z</dcterms:modified>
</cp:coreProperties>
</file>